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6" r:id="rId3"/>
    <p:sldId id="258" r:id="rId4"/>
  </p:sldIdLst>
  <p:sldSz cx="9363075" cy="6858000"/>
  <p:notesSz cx="7099300" cy="102346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45"/>
    <a:srgbClr val="FFE473"/>
    <a:srgbClr val="E60000"/>
    <a:srgbClr val="FFBD63"/>
    <a:srgbClr val="FF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90" y="54"/>
      </p:cViewPr>
      <p:guideLst>
        <p:guide orient="horz" pos="2160"/>
        <p:guide pos="294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CDF3A7D-B279-41D1-BD89-509FF4F03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A4C8B5-C8C4-480E-B86F-2EE3E4F7D0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4D7878FC-15EB-468A-8392-C93C022CA876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D4B5961-48F2-419D-9EB8-EBC562C035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68350"/>
            <a:ext cx="52387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D8900E4-7B0C-40E4-88F7-0F2BE69F5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noProof="0"/>
              <a:t>Cliquez pour modifier les styles du texte du masque</a:t>
            </a:r>
          </a:p>
          <a:p>
            <a:pPr lvl="1"/>
            <a:r>
              <a:rPr lang="fr-FR" altLang="it-IT" noProof="0"/>
              <a:t>Deuxième niveau</a:t>
            </a:r>
          </a:p>
          <a:p>
            <a:pPr lvl="2"/>
            <a:r>
              <a:rPr lang="fr-FR" altLang="it-IT" noProof="0"/>
              <a:t>Troisième niveau</a:t>
            </a:r>
          </a:p>
          <a:p>
            <a:pPr lvl="3"/>
            <a:r>
              <a:rPr lang="fr-FR" altLang="it-IT" noProof="0"/>
              <a:t>Quatrième niveau</a:t>
            </a:r>
          </a:p>
          <a:p>
            <a:pPr lvl="4"/>
            <a:r>
              <a:rPr lang="fr-FR" altLang="it-IT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33BE22-5135-4227-96E2-23C817931F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37684A-D6F1-4C94-A991-CF9A355E0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606E52D3-BAE4-4E03-B818-6392FE14A6FB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>
            <a:extLst>
              <a:ext uri="{FF2B5EF4-FFF2-40B4-BE49-F238E27FC236}">
                <a16:creationId xmlns:a16="http://schemas.microsoft.com/office/drawing/2014/main" id="{1DB15F8A-D33E-4123-BA10-AEF97FB4230F}"/>
              </a:ext>
            </a:extLst>
          </p:cNvPr>
          <p:cNvSpPr/>
          <p:nvPr/>
        </p:nvSpPr>
        <p:spPr>
          <a:xfrm>
            <a:off x="0" y="2647950"/>
            <a:ext cx="36576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63381EB-C3B9-4D30-9B30-39469A77BD6C}"/>
              </a:ext>
            </a:extLst>
          </p:cNvPr>
          <p:cNvSpPr/>
          <p:nvPr/>
        </p:nvSpPr>
        <p:spPr>
          <a:xfrm>
            <a:off x="-1588" y="-1588"/>
            <a:ext cx="9364663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36689" y="1730403"/>
            <a:ext cx="5783955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41322" y="2470927"/>
            <a:ext cx="6667127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416134-55D3-4E51-A54C-DD657422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2CEAEDE-D5E4-4AD7-8047-C67F7DC3AC1D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C0773E-91BF-44D9-853F-7384107C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512CDF-F5A2-4A48-80FD-5181A62A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45DD76-A398-40A6-9DA7-D2BF04DFC74D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93795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F96CB-5A83-41A2-92F3-19F52CF8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40F83C-689D-432E-94FF-74754079E9A6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5F6E-E8A6-4920-83E6-AD089F1C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D582-8EDE-431F-A0C2-67B22078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65982-FD79-4C0A-90F7-6796C0874A4A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8812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229" y="274639"/>
            <a:ext cx="2106692" cy="4678362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154" y="274639"/>
            <a:ext cx="6164024" cy="46783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A28BE-52C5-45E1-87CC-68E89093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F278467-2E1B-4B9A-9583-527FD16E3BA9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80E5-9D60-403D-AB0B-2EF28C6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E3E33-5F7A-434F-8075-55D6978C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4A0E7-4AF9-4DB3-8735-3C32C3807F2B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3140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8914-630B-4106-B151-E2175EDA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9FFD215-939D-4B3A-B3AE-BE4D3A3F442D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FE896-49C7-4A7E-A8E4-1DBB496B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B6BBE-441D-4E13-83CD-1CF1ABC9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8332F-B011-4505-94B0-8298E03CC9EC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9045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EE97E37F-145A-4B40-95EA-BB504CA861DE}"/>
              </a:ext>
            </a:extLst>
          </p:cNvPr>
          <p:cNvSpPr/>
          <p:nvPr/>
        </p:nvSpPr>
        <p:spPr>
          <a:xfrm>
            <a:off x="-1588" y="-1588"/>
            <a:ext cx="9364663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6">
            <a:extLst>
              <a:ext uri="{FF2B5EF4-FFF2-40B4-BE49-F238E27FC236}">
                <a16:creationId xmlns:a16="http://schemas.microsoft.com/office/drawing/2014/main" id="{A977E64E-15AC-4438-BF85-A7B17A2B8105}"/>
              </a:ext>
            </a:extLst>
          </p:cNvPr>
          <p:cNvSpPr/>
          <p:nvPr/>
        </p:nvSpPr>
        <p:spPr>
          <a:xfrm>
            <a:off x="0" y="2647950"/>
            <a:ext cx="36576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39030" y="1726739"/>
            <a:ext cx="5786380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45289" y="2468304"/>
            <a:ext cx="6666509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2DCD4C-557B-4417-AEF2-7FCA7423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5278CF1-6B74-4449-825E-ED56A597CC98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984084-5FAC-4AA2-8B28-A766A24A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F724EF-8E41-4912-9C2E-E7659B8F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7EFE6-8D2F-4338-84AA-F87B11847826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5175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677" y="1097280"/>
            <a:ext cx="3277076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621" y="1097280"/>
            <a:ext cx="3277076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0C7A4B-D392-49DB-A753-E6FCC220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ECC56E2-FBCA-49E7-B6C2-EC194AC7A524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057E58-5017-48B5-A32E-CD9249AA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2E25D8-F795-43F4-8813-ABD932B9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27B74F-B7A6-4386-BB01-0351CD5F0A67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9783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77" y="1097280"/>
            <a:ext cx="3277076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776" y="1701848"/>
            <a:ext cx="3277076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621" y="1097280"/>
            <a:ext cx="3277076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621" y="1701848"/>
            <a:ext cx="3277076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821EA5-F9B2-47FF-A83F-9ABA4C8A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2950747-A243-427E-BBB0-C4B258ED1B0C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69F99A-1923-4DB0-8944-E6F4160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3CEF56-935D-4E59-A90D-641C49DB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829CB-DEC6-4C75-A9A3-34664BC190CA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59688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29465C-3AEA-4559-BB5A-44BBABCE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95FAF0-1E1E-4A1B-9C9C-3E10D26E563F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C4097D-67DF-489A-BAF3-4A769878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4A6BA4-C593-48F5-8D1F-3E08656A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1A6A06-F746-450E-909B-B0A4DB2BF4DF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2876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CEC6C9-6E4A-4A90-8B6F-14E0A30C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46FECBF-C702-4E4F-A23C-BEB33AB166D0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C6198C-B3C1-4AC7-9B4F-838DBAC5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F7AC2-E13A-4AD7-98F4-CCC452D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22263B-D3C6-4CEC-A7D5-44ACDB020C63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40328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>
            <a:extLst>
              <a:ext uri="{FF2B5EF4-FFF2-40B4-BE49-F238E27FC236}">
                <a16:creationId xmlns:a16="http://schemas.microsoft.com/office/drawing/2014/main" id="{22B608B4-BA7B-45E0-A4AB-719DC36801C4}"/>
              </a:ext>
            </a:extLst>
          </p:cNvPr>
          <p:cNvSpPr/>
          <p:nvPr/>
        </p:nvSpPr>
        <p:spPr>
          <a:xfrm>
            <a:off x="0" y="2647950"/>
            <a:ext cx="36576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7">
            <a:extLst>
              <a:ext uri="{FF2B5EF4-FFF2-40B4-BE49-F238E27FC236}">
                <a16:creationId xmlns:a16="http://schemas.microsoft.com/office/drawing/2014/main" id="{74E5F326-AE8A-459C-A4B3-1ED206E345EE}"/>
              </a:ext>
            </a:extLst>
          </p:cNvPr>
          <p:cNvSpPr/>
          <p:nvPr/>
        </p:nvSpPr>
        <p:spPr>
          <a:xfrm rot="5400000">
            <a:off x="526257" y="-526257"/>
            <a:ext cx="6858000" cy="7910513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03736" y="1576105"/>
            <a:ext cx="5336953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344" y="2618914"/>
            <a:ext cx="3899007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29051" y="2253385"/>
            <a:ext cx="5933593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48915D7-7D7F-4595-9611-92B1ECA5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45301CC-516A-4318-A9C9-527168B10B6A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68F5C9F-6D08-4965-B4CC-F0136716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5530683-4701-4651-9B6C-8C498D0A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AAEBC8-7374-48E4-A85D-5A7976FD8229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54248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26410A14-F8BA-4C6E-AAF2-F8D7029B8C6E}"/>
              </a:ext>
            </a:extLst>
          </p:cNvPr>
          <p:cNvSpPr/>
          <p:nvPr/>
        </p:nvSpPr>
        <p:spPr>
          <a:xfrm>
            <a:off x="0" y="2647950"/>
            <a:ext cx="36576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2E596AF-F85C-4BA3-9682-A5893E3B110B}"/>
              </a:ext>
            </a:extLst>
          </p:cNvPr>
          <p:cNvSpPr/>
          <p:nvPr/>
        </p:nvSpPr>
        <p:spPr>
          <a:xfrm>
            <a:off x="0" y="5048250"/>
            <a:ext cx="36576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77433" y="0"/>
            <a:ext cx="7285642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87278" y="1717501"/>
            <a:ext cx="5617845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70876" y="2180529"/>
            <a:ext cx="6242608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4890BD-BF27-4788-82AE-79177AE6DDD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9799335">
            <a:off x="120650" y="6091238"/>
            <a:ext cx="1443038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ACC41F-5735-4350-B524-CD50F19BDA19}" type="datetimeFigureOut">
              <a:rPr lang="fr-FR" altLang="it-IT"/>
              <a:pPr>
                <a:defRPr/>
              </a:pPr>
              <a:t>28/11/2023</a:t>
            </a:fld>
            <a:endParaRPr lang="fr-FR" altLang="it-IT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378F291-D11A-45F7-A376-4F3B4288E7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02038" y="6284913"/>
            <a:ext cx="48387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12C606-C074-4324-B6F6-9482794225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3CCCF-FBCC-4E03-8F03-6110FAF91CC0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40488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E0AC2-183D-45C1-9E80-A58001B7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" y="365125"/>
            <a:ext cx="7702550" cy="549275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66AA3F-F418-4BFB-BFC2-FE29303C9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1375" y="1100138"/>
            <a:ext cx="770255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/>
              <a:t>Cliquez pour modifier les styles du texte du masque</a:t>
            </a:r>
          </a:p>
          <a:p>
            <a:pPr lvl="1"/>
            <a:r>
              <a:rPr lang="fr-FR" altLang="it-IT"/>
              <a:t>Deuxième niveau</a:t>
            </a:r>
          </a:p>
          <a:p>
            <a:pPr lvl="2"/>
            <a:r>
              <a:rPr lang="fr-FR" altLang="it-IT"/>
              <a:t>Troisième niveau</a:t>
            </a:r>
          </a:p>
          <a:p>
            <a:pPr lvl="3"/>
            <a:r>
              <a:rPr lang="fr-FR" altLang="it-IT"/>
              <a:t>Quatrième niveau</a:t>
            </a:r>
          </a:p>
          <a:p>
            <a:pPr lvl="4"/>
            <a:r>
              <a:rPr lang="fr-FR" altLang="it-IT"/>
              <a:t>Cinquième niveau</a:t>
            </a:r>
            <a:endParaRPr lang="en-US" alt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EF58C-4046-49E0-8114-DEE15CEFA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2663" y="6170613"/>
            <a:ext cx="514350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12A12-9528-407C-A57E-FB3D4DB8FC19}" type="slidenum">
              <a:rPr lang="fr-FR" altLang="it-IT"/>
              <a:pPr>
                <a:defRPr/>
              </a:pPr>
              <a:t>‹N›</a:t>
            </a:fld>
            <a:endParaRPr lang="fr-F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logo, grafica, Carattere&#10;&#10;Descrizione generata automaticamente">
            <a:extLst>
              <a:ext uri="{FF2B5EF4-FFF2-40B4-BE49-F238E27FC236}">
                <a16:creationId xmlns:a16="http://schemas.microsoft.com/office/drawing/2014/main" id="{8CB59DAE-4074-365F-0DE9-FDF01650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0"/>
            <a:ext cx="9363075" cy="68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busta, design&#10;&#10;Descrizione generata automaticamente">
            <a:extLst>
              <a:ext uri="{FF2B5EF4-FFF2-40B4-BE49-F238E27FC236}">
                <a16:creationId xmlns:a16="http://schemas.microsoft.com/office/drawing/2014/main" id="{BE8C0707-7D90-828C-6912-29BAAD4C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63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5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D6003A0D-B613-4468-B948-9719E01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630551" y="-90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 descr="Immagine che contiene testo, Carattere, logo, design&#10;&#10;Descrizione generata automaticamente">
            <a:extLst>
              <a:ext uri="{FF2B5EF4-FFF2-40B4-BE49-F238E27FC236}">
                <a16:creationId xmlns:a16="http://schemas.microsoft.com/office/drawing/2014/main" id="{9A6ABEE7-D1BE-4648-C5F9-75A750CAF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0" t="820" r="23146"/>
          <a:stretch/>
        </p:blipFill>
        <p:spPr>
          <a:xfrm>
            <a:off x="2246243" y="815340"/>
            <a:ext cx="4949687" cy="52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7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2824</TotalTime>
  <Words>0</Words>
  <Application>Microsoft Office PowerPoint</Application>
  <PresentationFormat>Personalizzato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Wingdings</vt:lpstr>
      <vt:lpstr>Angles</vt:lpstr>
      <vt:lpstr>Presentazione standard di PowerPoint</vt:lpstr>
      <vt:lpstr>Presentazione standard di PowerPoint</vt:lpstr>
      <vt:lpstr>Presentazione standard di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santé connectée au cœur du GYN-MONACO</dc:title>
  <dc:creator>Sibony Alexia</dc:creator>
  <cp:lastModifiedBy>Marco Giornofelice</cp:lastModifiedBy>
  <cp:revision>157</cp:revision>
  <cp:lastPrinted>2015-02-20T17:12:18Z</cp:lastPrinted>
  <dcterms:created xsi:type="dcterms:W3CDTF">2015-01-24T17:09:31Z</dcterms:created>
  <dcterms:modified xsi:type="dcterms:W3CDTF">2023-11-28T14:16:36Z</dcterms:modified>
</cp:coreProperties>
</file>